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DM Sans Semi Bold"/>
      <p:regular r:id="rId24"/>
    </p:embeddedFont>
    <p:embeddedFont>
      <p:font typeface="DM Sans Semi Bold"/>
      <p:regular r:id="rId25"/>
    </p:embeddedFont>
    <p:embeddedFont>
      <p:font typeface="DM Sans Semi Bold"/>
      <p:regular r:id="rId26"/>
    </p:embeddedFont>
    <p:embeddedFont>
      <p:font typeface="DM Sans Semi Bold"/>
      <p:regular r:id="rId27"/>
    </p:embeddedFont>
    <p:embeddedFont>
      <p:font typeface="Inter Medium"/>
      <p:regular r:id="rId28"/>
    </p:embeddedFont>
    <p:embeddedFont>
      <p:font typeface="Inter Medium"/>
      <p:regular r:id="rId29"/>
    </p:embeddedFont>
    <p:embeddedFont>
      <p:font typeface="Inter Medium"/>
      <p:regular r:id="rId30"/>
    </p:embeddedFont>
    <p:embeddedFont>
      <p:font typeface="Inter Medium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font" Target="fonts/font7.fntdata"/><Relationship Id="rId3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Context Protocol (MCP): </a:t>
            </a:r>
            <a:pPr algn="l" indent="0" marL="0">
              <a:lnSpc>
                <a:spcPts val="5550"/>
              </a:lnSpc>
              <a:buNone/>
            </a:pPr>
            <a:r>
              <a:rPr lang="en-US" sz="4450" i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"El USB-C para la Inteligencia Artificial"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Model Context Protocol (MCP) estandariza la conexión en la IA, mejorando la compatibilidad y eficiencia. 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0110"/>
            <a:ext cx="23104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alvaro varela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4529"/>
            <a:ext cx="6392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¿Por qué adoptar MCP?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069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Ventajas de MCP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64637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7579" y="3724989"/>
            <a:ext cx="2211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Estandarización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87579" y="4215408"/>
            <a:ext cx="221170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protocolo único para conectar modelos con diversas fuentes.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3764637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933236" y="3724989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Simplicidad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933236" y="4215408"/>
            <a:ext cx="221182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Facilita la integración de IA con sistemas existentes.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3764637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79011" y="3724989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279011" y="4215408"/>
            <a:ext cx="221182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Compatible con datos y herramientas múltiples.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3764637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624786" y="3724989"/>
            <a:ext cx="221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624786" y="4215408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Conexiones seguras entre modelos y datos.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59221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98% de los profesionales desconoce MCP. ¡Aproveche esta oportunidad!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2001"/>
            <a:ext cx="10108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Oportunidades emergentes con MCP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44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Oportunidades de negocio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02462"/>
            <a:ext cx="4196358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729276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Integraciones personalizadas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57402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 soluciones que conecten sistemas de datos con modelos de lenguaje.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502462"/>
            <a:ext cx="4196358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5443776" y="3729276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Ecosistema de herramientas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457402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Desarrolla herramientas para facilitar la implementación y gestión de MCP.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502462"/>
            <a:ext cx="4196358" cy="2387084"/>
          </a:xfrm>
          <a:prstGeom prst="roundRect">
            <a:avLst>
              <a:gd name="adj" fmla="val 1425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9866948" y="3729276"/>
            <a:ext cx="3270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Servicios de consultoría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421969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Ofrece experiencia en la adopción de MCP para diversas industrias.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1446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MCP abre un nuevo abanico de posibilidades para la IA. MCP para soluciones innovadoras.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089"/>
            <a:ext cx="10012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MCP, Claude y Modelos Open Source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54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Anthropic ofrece compatibilidad con MCP a través de los modelos Claude. Los modelos open source ofrecen ventajas en personalización, transparencia y escalabilidad. Es importante recordar que la disponibilidad y el rendimiento varían.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46452"/>
            <a:ext cx="13042821" cy="4280059"/>
          </a:xfrm>
          <a:prstGeom prst="roundRect">
            <a:avLst>
              <a:gd name="adj" fmla="val 79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54072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9653" y="319778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Modelo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5077" y="319778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Compatibilidad MCP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16691" y="319778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Ventajas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704392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9653" y="384810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Claude 3.5 Sonnet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75077" y="384810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Alta velocidad y rendimiento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16691" y="384810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Rendimiento comprobado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354711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9653" y="449841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Claude 3.7 Sonnet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077" y="4498419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Capacidades extendidas de pensamiento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6691" y="449841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Aprovechar al máximo MCP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367933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9653" y="551164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GPT-J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75077" y="551164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Solución robusta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16691" y="551164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Comunidad activa, adaptabilidad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6018252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9653" y="616196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GPT-NeoX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375077" y="616196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Altamente escalable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16691" y="616196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Ajuste y optimización de MCP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668572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9653" y="681228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BLOOM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5375077" y="681228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Transparencia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9716691" y="681228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Soporte para múltiples idiomas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8582"/>
            <a:ext cx="10914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Implementando MCP: Mejores prácticas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200989"/>
            <a:ext cx="30480" cy="4990028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69605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4561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5119" y="2498646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349698" y="2427803"/>
            <a:ext cx="3831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Coexistencia vs. Sustitución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2918222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MCP puede coexistir con API REST o sustituirla.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539871" y="383012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0" name="Shape 7"/>
          <p:cNvSpPr/>
          <p:nvPr/>
        </p:nvSpPr>
        <p:spPr>
          <a:xfrm>
            <a:off x="7060049" y="35902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119" y="3632716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449270" y="3561874"/>
            <a:ext cx="2856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Gestión del contexto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8449270" y="4052292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MCP facilita el contexto conversacional.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410087" y="485072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5" name="Shape 11"/>
          <p:cNvSpPr/>
          <p:nvPr/>
        </p:nvSpPr>
        <p:spPr>
          <a:xfrm>
            <a:off x="7060049" y="46108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4653320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113365" y="4582478"/>
            <a:ext cx="3067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Madurez del protocolo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93790" y="5072896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Considerar la adopción y requisitos del proyecto.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539871" y="587144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20" name="Shape 15"/>
          <p:cNvSpPr/>
          <p:nvPr/>
        </p:nvSpPr>
        <p:spPr>
          <a:xfrm>
            <a:off x="7060049" y="56315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5674042"/>
            <a:ext cx="340162" cy="42529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449270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Escalabilidad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8449270" y="6093619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Evaluar compatibilidad, escalabilidad y rendimiento.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624483"/>
            <a:ext cx="75578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Implementando MCP: Mejores prácticas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075" y="2380536"/>
            <a:ext cx="75578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Guía para una adopción eficiente y exitosa de MCP en tu infraestructura de IA.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075" y="3615214"/>
            <a:ext cx="509826" cy="50982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878026" y="3657719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29477" y="3615214"/>
            <a:ext cx="2929295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Planificación Estratégica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29477" y="4459129"/>
            <a:ext cx="2929295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Define objetivos claros y un plan de implementación detallado.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348" y="3615214"/>
            <a:ext cx="509826" cy="50982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4770299" y="3657719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1749" y="3615214"/>
            <a:ext cx="2929295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Infraestructura Escalable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1749" y="4459129"/>
            <a:ext cx="2929295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Asegura una infraestructura robusta para soportar la carga de trabajo.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075" y="6390323"/>
            <a:ext cx="509826" cy="50982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878026" y="6432828"/>
            <a:ext cx="339923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29477" y="6390323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Monitoreo Continuo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29477" y="6880265"/>
            <a:ext cx="6821448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Implementa herramientas para el monitoreo constante del rendimiento.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6187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¿Hacia dónde va MCP?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344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Explorando el futuro de la interoperabilidad en la inteligencia artificial.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52487"/>
            <a:ext cx="1134070" cy="16698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2979301"/>
            <a:ext cx="3138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Conectividad universal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68022" y="346971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MCP busca facilitar la conexión entre diferentes modelos.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22338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4649153"/>
            <a:ext cx="3095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Optimización continua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68022" y="513957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Mejoras en el rendimiento de los modelos de IA.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83223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8022" y="6010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Nuevas aplicaciones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268022" y="650045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Explorando la innovación y la aplicación de IA.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50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MCP: Transformando la conectividad en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528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MCP redefine la integración y el acceso a modelos de IA. Unifica el ecosistema de la inteligencia artificial.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60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Estandarización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4172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protocolo común para la interoperabilidad entre modelos.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4660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52417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Adaptable a diversos modelos de IA y plataformas.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2210"/>
            <a:ext cx="5732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¿Para aprender más?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54617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881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Documentación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3371850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Explora la documentación oficial de MCP.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15502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4242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Comunidad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732734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Únete a foros para compartir experiencias y resolver dudas.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76386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Tutoriales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6093619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Sigue guías paso a paso para implementar MCP.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0316"/>
            <a:ext cx="75649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¿Qué es Model Context Protocol?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9503" y="2368272"/>
            <a:ext cx="756499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MCP es un protocolo estandarizado para la comunicación de modelos de IA. Facilita la conexión con diversas fuentes de datos y otros modelos.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9503" y="3704987"/>
            <a:ext cx="3669744" cy="2021681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15008" y="3930491"/>
            <a:ext cx="318432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Conectividad Unificada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15008" y="4418171"/>
            <a:ext cx="3218736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Unifica la forma en que los modelos de IA interactúan con el mundo exterior.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752" y="3704987"/>
            <a:ext cx="3669744" cy="2021681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910257" y="3930491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Interoperabilidad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0257" y="4418171"/>
            <a:ext cx="3218736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Permite que diferentes modelos y sistemas trabajen juntos sin problemas.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9503" y="5952172"/>
            <a:ext cx="7564993" cy="1660684"/>
          </a:xfrm>
          <a:prstGeom prst="roundRect">
            <a:avLst>
              <a:gd name="adj" fmla="val 203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015008" y="6177677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Flexibilidad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15008" y="6665357"/>
            <a:ext cx="7113984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 adapta a una amplia gama de aplicaciones y casos de uso en IA.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25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El desafío de la conectividad en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02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problema que resuelve MCP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4682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Los modelos de IA han avanzado, pero su aislamiento limita su potencial.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492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Los datos se encuentran en silos, impidiendo la creación de sistemas conectados.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02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Antes de MCP, cada nueva fuente requería una implementación personalizada.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111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MCP proporciona un estándar universal para conectar sistemas de IA.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1312"/>
            <a:ext cx="553473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¿Cómo funciona MCP?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915358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Arquitectura de MCP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71618"/>
            <a:ext cx="1020723" cy="1502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07022" y="267569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Encapsulación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607022" y="3116937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contexto del modelo se encapsula en un formato estandarizado.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74425"/>
            <a:ext cx="1020723" cy="12247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07022" y="417849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Transmisión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607022" y="4619744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contexto se transmite a través de un canal seguro y eficiente.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199221"/>
            <a:ext cx="1020723" cy="150280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07022" y="540329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Interpretación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607022" y="5844540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sistema receptor interpreta el contexto usando metadatos estandarizados.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280190" y="6931581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MCP utiliza metadatos estandarizados para describir el contexto del modelo.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044"/>
            <a:ext cx="9284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Componentes principales de MCP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045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54241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Especificación del protocolo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98990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Define las reglas y formatos para la comunicación entre modelos.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66045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3454241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SDKs (Kits de Desarrollo)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4298990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Herramientas para integrar MCP en diferentes plataformas y lenguajes.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66045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3454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Servidor MCP local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394466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Soporte en aplicaciones de escritorio para Claude.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66045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3454241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Repositorio de código abierto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4298990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Implementaciones de referencia y ejemplos para la comunidad.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0057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Anthropic ofrece componentes clave para facilitar la adopción de MCP por los desarrolladores. Estos componentes permiten la conexión de datos con herramientas de IA.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129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Interfaces de MCP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569" y="3350419"/>
            <a:ext cx="7043023" cy="70430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55488" y="5336024"/>
            <a:ext cx="344448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2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69" y="3350419"/>
            <a:ext cx="7043023" cy="70430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2798" y="4015502"/>
            <a:ext cx="344448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2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69" y="3350419"/>
            <a:ext cx="7043023" cy="70430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29988" y="5336024"/>
            <a:ext cx="344448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2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9" name="Text 4"/>
          <p:cNvSpPr/>
          <p:nvPr/>
        </p:nvSpPr>
        <p:spPr>
          <a:xfrm>
            <a:off x="793790" y="710148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MCP ofrece interfaces flexibles para adaptarse a diferentes entornos.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589603" y="290393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Recursos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93790" y="3345180"/>
            <a:ext cx="41434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Accede a datos estáticos o dinámicos a través de interfaces de MCP.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039207" y="184749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Herramientas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243393" y="2288738"/>
            <a:ext cx="41434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Permite acciones o consultas específicas para ampliar funcionalidades.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0488811" y="290393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Prompts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9692997" y="3345180"/>
            <a:ext cx="41434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Utiliza plantillas predefinidas para facilitar interacciones comunes.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5443"/>
            <a:ext cx="7447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Tipos de interfaces en MCP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78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"MCP ofrece diferentes tipos de interfaces que permiten la comunicación entre modelos y datos. Entre estas interfaces se encuentran: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339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878860" y="40764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Recursos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Accede a datos estáticos o dinámicos a través de interfaces de MCP.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0339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5302032" y="40764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5407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Herramientas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54078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Permite acciones o consultas específicas para ampliar funcionalidades.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0339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9725204" y="407646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377249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Prompts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377249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Utiliza plantillas predefinidas para facilitar interacciones comunes.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8682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Comprender estos diferentes tipos de interfaces es fundamental para implementar correctamente un servidor MCP según las necesidades específicas de cada proyecto.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9770"/>
            <a:ext cx="8849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Adopción de MCP en la industria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21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Empresas adoptando MCP: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00231"/>
            <a:ext cx="4120753" cy="25467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630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Anthropic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2088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Liderando la adopción de MCP con su asistente Claude. Integración total para una experiencia mejorada.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800231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630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Cursor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6121003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Integrando MCP para facilitar la conexión de datos con herramientas de IA. Mejorando la productividad.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800231"/>
            <a:ext cx="4120753" cy="2546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630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Replit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612088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Adoptando MCP para conectar datos a herramientas de IA. Innovación en el desarrollo colaborativo.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4515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MCP en acción: Implementaciones prácticas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2466499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3790" y="3022759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Para facilitar la adopción, Anthropic ofrece servidores MCP preconstruidos.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93790" y="3579019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Estos servidores son compatibles con sistemas empresariales populares. Google Drive, Slack y GitHub son algunos ejemplos.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93790" y="4461986"/>
            <a:ext cx="3676174" cy="1502807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97863" y="466605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Fácil Integración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97863" y="5107305"/>
            <a:ext cx="32680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Simplifica la conexión a fuentes de datos relevantes.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74037" y="4461986"/>
            <a:ext cx="3676174" cy="1502807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4878110" y="4666059"/>
            <a:ext cx="280868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Recursos Compartidos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878110" y="5107305"/>
            <a:ext cx="32680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Anthropic comparte recursos para facilitar el inicio.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3790" y="6168866"/>
            <a:ext cx="7556421" cy="11760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997863" y="637293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Conexión rápida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97863" y="6814185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Permite conectar aplicaciones a datos relevantes.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2025-04-02T01:53:25Z</dcterms:created>
  <dcterms:modified xsi:type="dcterms:W3CDTF">2025-04-02T01:53:25Z</dcterms:modified>
</cp:coreProperties>
</file>